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397" r:id="rId4"/>
    <p:sldId id="398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 / RT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sample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5332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505531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02DECB4-17BA-F64B-9F1C-20C98A7E4235}"/>
              </a:ext>
            </a:extLst>
          </p:cNvPr>
          <p:cNvSpPr txBox="1"/>
          <p:nvPr/>
        </p:nvSpPr>
        <p:spPr>
          <a:xfrm>
            <a:off x="3065038" y="547081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F3A64F4-FD54-124E-9BAA-218C0856A778}"/>
              </a:ext>
            </a:extLst>
          </p:cNvPr>
          <p:cNvSpPr txBox="1"/>
          <p:nvPr/>
        </p:nvSpPr>
        <p:spPr>
          <a:xfrm>
            <a:off x="4540052" y="3554895"/>
            <a:ext cx="1360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DAD4590-70AE-EF4B-B62E-05F176EDA8C2}"/>
              </a:ext>
            </a:extLst>
          </p:cNvPr>
          <p:cNvSpPr txBox="1"/>
          <p:nvPr/>
        </p:nvSpPr>
        <p:spPr>
          <a:xfrm>
            <a:off x="4540052" y="4547484"/>
            <a:ext cx="1360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4460967" y="549410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/ clean-up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5332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505531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700556" y="477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700556" y="449928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Magnetic module / cleanup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423280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97480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233915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342453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06695A1-C116-034A-A646-EAC2A7AF6339}"/>
              </a:ext>
            </a:extLst>
          </p:cNvPr>
          <p:cNvSpPr txBox="1"/>
          <p:nvPr/>
        </p:nvSpPr>
        <p:spPr>
          <a:xfrm>
            <a:off x="3065038" y="547081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38720AD-BA58-2142-A730-072F3BB714BC}"/>
              </a:ext>
            </a:extLst>
          </p:cNvPr>
          <p:cNvSpPr txBox="1"/>
          <p:nvPr/>
        </p:nvSpPr>
        <p:spPr>
          <a:xfrm>
            <a:off x="4540052" y="3554895"/>
            <a:ext cx="1360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CFC193-F29E-7841-993E-954B7F744166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77A980-DB56-7A47-852F-F576FC2A7AAF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1C7DB4F-B1EE-7F49-B5FE-F41E81ECF1F2}"/>
              </a:ext>
            </a:extLst>
          </p:cNvPr>
          <p:cNvSpPr txBox="1"/>
          <p:nvPr/>
        </p:nvSpPr>
        <p:spPr>
          <a:xfrm>
            <a:off x="4540052" y="4547484"/>
            <a:ext cx="1360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CD34955-C9E3-964C-BCAD-2932920B8239}"/>
              </a:ext>
            </a:extLst>
          </p:cNvPr>
          <p:cNvSpPr txBox="1"/>
          <p:nvPr/>
        </p:nvSpPr>
        <p:spPr>
          <a:xfrm>
            <a:off x="4460967" y="549410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70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626128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</a:t>
            </a:r>
            <a:r>
              <a:rPr lang="en-US" sz="2400" dirty="0" err="1">
                <a:solidFill>
                  <a:srgbClr val="1F2B7D"/>
                </a:solidFill>
              </a:rPr>
              <a:t>normalisation</a:t>
            </a:r>
            <a:endParaRPr lang="en-US" sz="2400" dirty="0">
              <a:solidFill>
                <a:srgbClr val="1F2B7D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5332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1829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Ligation </a:t>
            </a:r>
            <a:r>
              <a:rPr lang="en-US" sz="1200" dirty="0" err="1"/>
              <a:t>mastermix</a:t>
            </a:r>
            <a:endParaRPr lang="en-US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06189" y="549410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Magnetic module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423280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97480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233915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342453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06695A1-C116-034A-A646-EAC2A7AF6339}"/>
              </a:ext>
            </a:extLst>
          </p:cNvPr>
          <p:cNvSpPr txBox="1"/>
          <p:nvPr/>
        </p:nvSpPr>
        <p:spPr>
          <a:xfrm>
            <a:off x="3065038" y="547081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CFC193-F29E-7841-993E-954B7F744166}"/>
              </a:ext>
            </a:extLst>
          </p:cNvPr>
          <p:cNvSpPr txBox="1"/>
          <p:nvPr/>
        </p:nvSpPr>
        <p:spPr>
          <a:xfrm>
            <a:off x="1605402" y="3161333"/>
            <a:ext cx="14369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normalized DNA plate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77A980-DB56-7A47-852F-F576FC2A7AAF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DNA plate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CD34955-C9E3-964C-BCAD-2932920B8239}"/>
              </a:ext>
            </a:extLst>
          </p:cNvPr>
          <p:cNvSpPr txBox="1"/>
          <p:nvPr/>
        </p:nvSpPr>
        <p:spPr>
          <a:xfrm>
            <a:off x="4460967" y="549410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70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626128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60D11C8-94D8-9745-8975-B17F3CF055FE}"/>
              </a:ext>
            </a:extLst>
          </p:cNvPr>
          <p:cNvSpPr txBox="1"/>
          <p:nvPr/>
        </p:nvSpPr>
        <p:spPr>
          <a:xfrm>
            <a:off x="7700556" y="505531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BE949CB-84A1-FD48-B382-150FF983A97E}"/>
              </a:ext>
            </a:extLst>
          </p:cNvPr>
          <p:cNvSpPr txBox="1"/>
          <p:nvPr/>
        </p:nvSpPr>
        <p:spPr>
          <a:xfrm>
            <a:off x="7700556" y="4789949"/>
            <a:ext cx="21945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53988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post-</a:t>
            </a:r>
            <a:r>
              <a:rPr lang="en-US" sz="2400" dirty="0" err="1">
                <a:solidFill>
                  <a:srgbClr val="1F2B7D"/>
                </a:solidFill>
              </a:rPr>
              <a:t>normalisation</a:t>
            </a:r>
            <a:endParaRPr lang="en-US" sz="2400" dirty="0">
              <a:solidFill>
                <a:srgbClr val="1F2B7D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5332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505531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700556" y="477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700556" y="449928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Magnetic module / PCR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423280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97480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233915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342453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06695A1-C116-034A-A646-EAC2A7AF6339}"/>
              </a:ext>
            </a:extLst>
          </p:cNvPr>
          <p:cNvSpPr txBox="1"/>
          <p:nvPr/>
        </p:nvSpPr>
        <p:spPr>
          <a:xfrm>
            <a:off x="3065038" y="547081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38720AD-BA58-2142-A730-072F3BB714BC}"/>
              </a:ext>
            </a:extLst>
          </p:cNvPr>
          <p:cNvSpPr txBox="1"/>
          <p:nvPr/>
        </p:nvSpPr>
        <p:spPr>
          <a:xfrm>
            <a:off x="4540052" y="3554895"/>
            <a:ext cx="1360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CFC193-F29E-7841-993E-954B7F744166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77A980-DB56-7A47-852F-F576FC2A7AAF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1C7DB4F-B1EE-7F49-B5FE-F41E81ECF1F2}"/>
              </a:ext>
            </a:extLst>
          </p:cNvPr>
          <p:cNvSpPr txBox="1"/>
          <p:nvPr/>
        </p:nvSpPr>
        <p:spPr>
          <a:xfrm>
            <a:off x="4540052" y="4547484"/>
            <a:ext cx="1360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CD34955-C9E3-964C-BCAD-2932920B8239}"/>
              </a:ext>
            </a:extLst>
          </p:cNvPr>
          <p:cNvSpPr txBox="1"/>
          <p:nvPr/>
        </p:nvSpPr>
        <p:spPr>
          <a:xfrm>
            <a:off x="4460967" y="549410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70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626128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604669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7082</TotalTime>
  <Words>184</Words>
  <Application>Microsoft Macintosh PowerPoint</Application>
  <PresentationFormat>Widescreen</PresentationFormat>
  <Paragraphs>83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24</cp:revision>
  <dcterms:created xsi:type="dcterms:W3CDTF">2020-03-24T11:24:38Z</dcterms:created>
  <dcterms:modified xsi:type="dcterms:W3CDTF">2020-04-05T11:18:12Z</dcterms:modified>
</cp:coreProperties>
</file>

<file path=docProps/thumbnail.jpeg>
</file>